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"/>
  </p:notesMasterIdLst>
  <p:sldIdLst>
    <p:sldId id="266" r:id="rId2"/>
    <p:sldId id="265" r:id="rId3"/>
  </p:sldIdLst>
  <p:sldSz cx="12239625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06"/>
    <p:restoredTop sz="94694"/>
  </p:normalViewPr>
  <p:slideViewPr>
    <p:cSldViewPr snapToGrid="0">
      <p:cViewPr varScale="1">
        <p:scale>
          <a:sx n="103" d="100"/>
          <a:sy n="103" d="100"/>
        </p:scale>
        <p:origin x="17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D55BC4-9B31-BB49-84D7-7BFF9652093C}" type="datetimeFigureOut">
              <a:rPr lang="en-US" smtClean="0"/>
              <a:t>12/24/23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04863" y="1143000"/>
            <a:ext cx="52482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5E93FC-F6E9-6F47-8E21-416528677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931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9953" y="1178222"/>
            <a:ext cx="9179719" cy="2506427"/>
          </a:xfrm>
        </p:spPr>
        <p:txBody>
          <a:bodyPr anchor="b"/>
          <a:lstStyle>
            <a:lvl1pPr algn="ctr">
              <a:defRPr sz="602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9953" y="3781306"/>
            <a:ext cx="9179719" cy="1738167"/>
          </a:xfrm>
        </p:spPr>
        <p:txBody>
          <a:bodyPr/>
          <a:lstStyle>
            <a:lvl1pPr marL="0" indent="0" algn="ctr">
              <a:buNone/>
              <a:defRPr sz="2409"/>
            </a:lvl1pPr>
            <a:lvl2pPr marL="458983" indent="0" algn="ctr">
              <a:buNone/>
              <a:defRPr sz="2008"/>
            </a:lvl2pPr>
            <a:lvl3pPr marL="917966" indent="0" algn="ctr">
              <a:buNone/>
              <a:defRPr sz="1807"/>
            </a:lvl3pPr>
            <a:lvl4pPr marL="1376949" indent="0" algn="ctr">
              <a:buNone/>
              <a:defRPr sz="1606"/>
            </a:lvl4pPr>
            <a:lvl5pPr marL="1835932" indent="0" algn="ctr">
              <a:buNone/>
              <a:defRPr sz="1606"/>
            </a:lvl5pPr>
            <a:lvl6pPr marL="2294915" indent="0" algn="ctr">
              <a:buNone/>
              <a:defRPr sz="1606"/>
            </a:lvl6pPr>
            <a:lvl7pPr marL="2753898" indent="0" algn="ctr">
              <a:buNone/>
              <a:defRPr sz="1606"/>
            </a:lvl7pPr>
            <a:lvl8pPr marL="3212882" indent="0" algn="ctr">
              <a:buNone/>
              <a:defRPr sz="1606"/>
            </a:lvl8pPr>
            <a:lvl9pPr marL="3671865" indent="0" algn="ctr">
              <a:buNone/>
              <a:defRPr sz="1606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6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01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58982" y="383297"/>
            <a:ext cx="2639169" cy="610108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1474" y="383297"/>
            <a:ext cx="7764512" cy="610108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39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799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099" y="1794830"/>
            <a:ext cx="10556677" cy="2994714"/>
          </a:xfrm>
        </p:spPr>
        <p:txBody>
          <a:bodyPr anchor="b"/>
          <a:lstStyle>
            <a:lvl1pPr>
              <a:defRPr sz="602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099" y="4817875"/>
            <a:ext cx="10556677" cy="1574849"/>
          </a:xfrm>
        </p:spPr>
        <p:txBody>
          <a:bodyPr/>
          <a:lstStyle>
            <a:lvl1pPr marL="0" indent="0">
              <a:buNone/>
              <a:defRPr sz="2409">
                <a:solidFill>
                  <a:schemeClr val="tx1">
                    <a:tint val="75000"/>
                  </a:schemeClr>
                </a:solidFill>
              </a:defRPr>
            </a:lvl1pPr>
            <a:lvl2pPr marL="458983" indent="0">
              <a:buNone/>
              <a:defRPr sz="2008">
                <a:solidFill>
                  <a:schemeClr val="tx1">
                    <a:tint val="75000"/>
                  </a:schemeClr>
                </a:solidFill>
              </a:defRPr>
            </a:lvl2pPr>
            <a:lvl3pPr marL="917966" indent="0">
              <a:buNone/>
              <a:defRPr sz="1807">
                <a:solidFill>
                  <a:schemeClr val="tx1">
                    <a:tint val="75000"/>
                  </a:schemeClr>
                </a:solidFill>
              </a:defRPr>
            </a:lvl3pPr>
            <a:lvl4pPr marL="1376949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4pPr>
            <a:lvl5pPr marL="1835932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5pPr>
            <a:lvl6pPr marL="2294915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6pPr>
            <a:lvl7pPr marL="2753898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7pPr>
            <a:lvl8pPr marL="3212882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8pPr>
            <a:lvl9pPr marL="3671865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9163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1474" y="1916484"/>
            <a:ext cx="5201841" cy="456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310" y="1916484"/>
            <a:ext cx="5201841" cy="456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762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8" y="383297"/>
            <a:ext cx="10556677" cy="13915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069" y="1764832"/>
            <a:ext cx="5177935" cy="864917"/>
          </a:xfrm>
        </p:spPr>
        <p:txBody>
          <a:bodyPr anchor="b"/>
          <a:lstStyle>
            <a:lvl1pPr marL="0" indent="0">
              <a:buNone/>
              <a:defRPr sz="2409" b="1"/>
            </a:lvl1pPr>
            <a:lvl2pPr marL="458983" indent="0">
              <a:buNone/>
              <a:defRPr sz="2008" b="1"/>
            </a:lvl2pPr>
            <a:lvl3pPr marL="917966" indent="0">
              <a:buNone/>
              <a:defRPr sz="1807" b="1"/>
            </a:lvl3pPr>
            <a:lvl4pPr marL="1376949" indent="0">
              <a:buNone/>
              <a:defRPr sz="1606" b="1"/>
            </a:lvl4pPr>
            <a:lvl5pPr marL="1835932" indent="0">
              <a:buNone/>
              <a:defRPr sz="1606" b="1"/>
            </a:lvl5pPr>
            <a:lvl6pPr marL="2294915" indent="0">
              <a:buNone/>
              <a:defRPr sz="1606" b="1"/>
            </a:lvl6pPr>
            <a:lvl7pPr marL="2753898" indent="0">
              <a:buNone/>
              <a:defRPr sz="1606" b="1"/>
            </a:lvl7pPr>
            <a:lvl8pPr marL="3212882" indent="0">
              <a:buNone/>
              <a:defRPr sz="1606" b="1"/>
            </a:lvl8pPr>
            <a:lvl9pPr marL="3671865" indent="0">
              <a:buNone/>
              <a:defRPr sz="160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069" y="2629749"/>
            <a:ext cx="5177935" cy="38679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310" y="1764832"/>
            <a:ext cx="5203435" cy="864917"/>
          </a:xfrm>
        </p:spPr>
        <p:txBody>
          <a:bodyPr anchor="b"/>
          <a:lstStyle>
            <a:lvl1pPr marL="0" indent="0">
              <a:buNone/>
              <a:defRPr sz="2409" b="1"/>
            </a:lvl1pPr>
            <a:lvl2pPr marL="458983" indent="0">
              <a:buNone/>
              <a:defRPr sz="2008" b="1"/>
            </a:lvl2pPr>
            <a:lvl3pPr marL="917966" indent="0">
              <a:buNone/>
              <a:defRPr sz="1807" b="1"/>
            </a:lvl3pPr>
            <a:lvl4pPr marL="1376949" indent="0">
              <a:buNone/>
              <a:defRPr sz="1606" b="1"/>
            </a:lvl4pPr>
            <a:lvl5pPr marL="1835932" indent="0">
              <a:buNone/>
              <a:defRPr sz="1606" b="1"/>
            </a:lvl5pPr>
            <a:lvl6pPr marL="2294915" indent="0">
              <a:buNone/>
              <a:defRPr sz="1606" b="1"/>
            </a:lvl6pPr>
            <a:lvl7pPr marL="2753898" indent="0">
              <a:buNone/>
              <a:defRPr sz="1606" b="1"/>
            </a:lvl7pPr>
            <a:lvl8pPr marL="3212882" indent="0">
              <a:buNone/>
              <a:defRPr sz="1606" b="1"/>
            </a:lvl8pPr>
            <a:lvl9pPr marL="3671865" indent="0">
              <a:buNone/>
              <a:defRPr sz="160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310" y="2629749"/>
            <a:ext cx="5203435" cy="38679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320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412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333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9" y="479954"/>
            <a:ext cx="3947597" cy="1679840"/>
          </a:xfrm>
        </p:spPr>
        <p:txBody>
          <a:bodyPr anchor="b"/>
          <a:lstStyle>
            <a:lvl1pPr>
              <a:defRPr sz="32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3435" y="1036569"/>
            <a:ext cx="6196310" cy="5116178"/>
          </a:xfrm>
        </p:spPr>
        <p:txBody>
          <a:bodyPr/>
          <a:lstStyle>
            <a:lvl1pPr>
              <a:defRPr sz="3212"/>
            </a:lvl1pPr>
            <a:lvl2pPr>
              <a:defRPr sz="2811"/>
            </a:lvl2pPr>
            <a:lvl3pPr>
              <a:defRPr sz="2409"/>
            </a:lvl3pPr>
            <a:lvl4pPr>
              <a:defRPr sz="2008"/>
            </a:lvl4pPr>
            <a:lvl5pPr>
              <a:defRPr sz="2008"/>
            </a:lvl5pPr>
            <a:lvl6pPr>
              <a:defRPr sz="2008"/>
            </a:lvl6pPr>
            <a:lvl7pPr>
              <a:defRPr sz="2008"/>
            </a:lvl7pPr>
            <a:lvl8pPr>
              <a:defRPr sz="2008"/>
            </a:lvl8pPr>
            <a:lvl9pPr>
              <a:defRPr sz="2008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69" y="2159794"/>
            <a:ext cx="3947597" cy="4001285"/>
          </a:xfrm>
        </p:spPr>
        <p:txBody>
          <a:bodyPr/>
          <a:lstStyle>
            <a:lvl1pPr marL="0" indent="0">
              <a:buNone/>
              <a:defRPr sz="1606"/>
            </a:lvl1pPr>
            <a:lvl2pPr marL="458983" indent="0">
              <a:buNone/>
              <a:defRPr sz="1405"/>
            </a:lvl2pPr>
            <a:lvl3pPr marL="917966" indent="0">
              <a:buNone/>
              <a:defRPr sz="1205"/>
            </a:lvl3pPr>
            <a:lvl4pPr marL="1376949" indent="0">
              <a:buNone/>
              <a:defRPr sz="1004"/>
            </a:lvl4pPr>
            <a:lvl5pPr marL="1835932" indent="0">
              <a:buNone/>
              <a:defRPr sz="1004"/>
            </a:lvl5pPr>
            <a:lvl6pPr marL="2294915" indent="0">
              <a:buNone/>
              <a:defRPr sz="1004"/>
            </a:lvl6pPr>
            <a:lvl7pPr marL="2753898" indent="0">
              <a:buNone/>
              <a:defRPr sz="1004"/>
            </a:lvl7pPr>
            <a:lvl8pPr marL="3212882" indent="0">
              <a:buNone/>
              <a:defRPr sz="1004"/>
            </a:lvl8pPr>
            <a:lvl9pPr marL="3671865" indent="0">
              <a:buNone/>
              <a:defRPr sz="100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809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9" y="479954"/>
            <a:ext cx="3947597" cy="1679840"/>
          </a:xfrm>
        </p:spPr>
        <p:txBody>
          <a:bodyPr anchor="b"/>
          <a:lstStyle>
            <a:lvl1pPr>
              <a:defRPr sz="32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3435" y="1036569"/>
            <a:ext cx="6196310" cy="5116178"/>
          </a:xfrm>
        </p:spPr>
        <p:txBody>
          <a:bodyPr anchor="t"/>
          <a:lstStyle>
            <a:lvl1pPr marL="0" indent="0">
              <a:buNone/>
              <a:defRPr sz="3212"/>
            </a:lvl1pPr>
            <a:lvl2pPr marL="458983" indent="0">
              <a:buNone/>
              <a:defRPr sz="2811"/>
            </a:lvl2pPr>
            <a:lvl3pPr marL="917966" indent="0">
              <a:buNone/>
              <a:defRPr sz="2409"/>
            </a:lvl3pPr>
            <a:lvl4pPr marL="1376949" indent="0">
              <a:buNone/>
              <a:defRPr sz="2008"/>
            </a:lvl4pPr>
            <a:lvl5pPr marL="1835932" indent="0">
              <a:buNone/>
              <a:defRPr sz="2008"/>
            </a:lvl5pPr>
            <a:lvl6pPr marL="2294915" indent="0">
              <a:buNone/>
              <a:defRPr sz="2008"/>
            </a:lvl6pPr>
            <a:lvl7pPr marL="2753898" indent="0">
              <a:buNone/>
              <a:defRPr sz="2008"/>
            </a:lvl7pPr>
            <a:lvl8pPr marL="3212882" indent="0">
              <a:buNone/>
              <a:defRPr sz="2008"/>
            </a:lvl8pPr>
            <a:lvl9pPr marL="3671865" indent="0">
              <a:buNone/>
              <a:defRPr sz="2008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69" y="2159794"/>
            <a:ext cx="3947597" cy="4001285"/>
          </a:xfrm>
        </p:spPr>
        <p:txBody>
          <a:bodyPr/>
          <a:lstStyle>
            <a:lvl1pPr marL="0" indent="0">
              <a:buNone/>
              <a:defRPr sz="1606"/>
            </a:lvl1pPr>
            <a:lvl2pPr marL="458983" indent="0">
              <a:buNone/>
              <a:defRPr sz="1405"/>
            </a:lvl2pPr>
            <a:lvl3pPr marL="917966" indent="0">
              <a:buNone/>
              <a:defRPr sz="1205"/>
            </a:lvl3pPr>
            <a:lvl4pPr marL="1376949" indent="0">
              <a:buNone/>
              <a:defRPr sz="1004"/>
            </a:lvl4pPr>
            <a:lvl5pPr marL="1835932" indent="0">
              <a:buNone/>
              <a:defRPr sz="1004"/>
            </a:lvl5pPr>
            <a:lvl6pPr marL="2294915" indent="0">
              <a:buNone/>
              <a:defRPr sz="1004"/>
            </a:lvl6pPr>
            <a:lvl7pPr marL="2753898" indent="0">
              <a:buNone/>
              <a:defRPr sz="1004"/>
            </a:lvl7pPr>
            <a:lvl8pPr marL="3212882" indent="0">
              <a:buNone/>
              <a:defRPr sz="1004"/>
            </a:lvl8pPr>
            <a:lvl9pPr marL="3671865" indent="0">
              <a:buNone/>
              <a:defRPr sz="100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109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1474" y="383297"/>
            <a:ext cx="10556677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474" y="1916484"/>
            <a:ext cx="10556677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1474" y="6672697"/>
            <a:ext cx="2753916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FEB8E-2718-4465-8CCF-70A494D0B418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4376" y="6672697"/>
            <a:ext cx="4130873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44235" y="6672697"/>
            <a:ext cx="2753916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13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7966" rtl="0" eaLnBrk="1" latinLnBrk="0" hangingPunct="1">
        <a:lnSpc>
          <a:spcPct val="90000"/>
        </a:lnSpc>
        <a:spcBef>
          <a:spcPct val="0"/>
        </a:spcBef>
        <a:buNone/>
        <a:defRPr sz="44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9492" indent="-229492" algn="l" defTabSz="917966" rtl="0" eaLnBrk="1" latinLnBrk="0" hangingPunct="1">
        <a:lnSpc>
          <a:spcPct val="90000"/>
        </a:lnSpc>
        <a:spcBef>
          <a:spcPts val="1004"/>
        </a:spcBef>
        <a:buFont typeface="Arial" panose="020B0604020202020204" pitchFamily="34" charset="0"/>
        <a:buChar char="•"/>
        <a:defRPr sz="2811" kern="1200">
          <a:solidFill>
            <a:schemeClr val="tx1"/>
          </a:solidFill>
          <a:latin typeface="+mn-lt"/>
          <a:ea typeface="+mn-ea"/>
          <a:cs typeface="+mn-cs"/>
        </a:defRPr>
      </a:lvl1pPr>
      <a:lvl2pPr marL="688475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2409" kern="1200">
          <a:solidFill>
            <a:schemeClr val="tx1"/>
          </a:solidFill>
          <a:latin typeface="+mn-lt"/>
          <a:ea typeface="+mn-ea"/>
          <a:cs typeface="+mn-cs"/>
        </a:defRPr>
      </a:lvl2pPr>
      <a:lvl3pPr marL="1147458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2008" kern="1200">
          <a:solidFill>
            <a:schemeClr val="tx1"/>
          </a:solidFill>
          <a:latin typeface="+mn-lt"/>
          <a:ea typeface="+mn-ea"/>
          <a:cs typeface="+mn-cs"/>
        </a:defRPr>
      </a:lvl3pPr>
      <a:lvl4pPr marL="1606441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4pPr>
      <a:lvl5pPr marL="2065424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5pPr>
      <a:lvl6pPr marL="2524407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6pPr>
      <a:lvl7pPr marL="2983390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7pPr>
      <a:lvl8pPr marL="3442373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8pPr>
      <a:lvl9pPr marL="3901356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1pPr>
      <a:lvl2pPr marL="458983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2pPr>
      <a:lvl3pPr marL="917966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3pPr>
      <a:lvl4pPr marL="1376949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4pPr>
      <a:lvl5pPr marL="1835932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5pPr>
      <a:lvl6pPr marL="2294915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6pPr>
      <a:lvl7pPr marL="2753898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7pPr>
      <a:lvl8pPr marL="3212882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8pPr>
      <a:lvl9pPr marL="3671865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4AE1BA-27A8-A406-E1D5-E1575D7EC8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6000"/>
                    </a14:imgEffect>
                  </a14:imgLayer>
                </a14:imgProps>
              </a:ext>
            </a:extLst>
          </a:blip>
          <a:srcRect l="28001" t="5302" b="36510"/>
          <a:stretch/>
        </p:blipFill>
        <p:spPr>
          <a:xfrm>
            <a:off x="322622" y="0"/>
            <a:ext cx="11594379" cy="7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484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4AE1BA-27A8-A406-E1D5-E1575D7EC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01" t="5302" b="36510"/>
          <a:stretch/>
        </p:blipFill>
        <p:spPr>
          <a:xfrm>
            <a:off x="322623" y="-344"/>
            <a:ext cx="11594379" cy="7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021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262</TotalTime>
  <Words>0</Words>
  <Application>Microsoft Macintosh PowerPoint</Application>
  <PresentationFormat>Custom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主题</vt:lpstr>
      <vt:lpstr>PowerPoint Presentation</vt:lpstr>
      <vt:lpstr>PowerPoint Presentation</vt:lpstr>
    </vt:vector>
  </TitlesOfParts>
  <Company>P R 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User</dc:creator>
  <cp:lastModifiedBy>Song Peng</cp:lastModifiedBy>
  <cp:revision>64</cp:revision>
  <dcterms:created xsi:type="dcterms:W3CDTF">2017-08-04T08:27:17Z</dcterms:created>
  <dcterms:modified xsi:type="dcterms:W3CDTF">2023-12-24T00:20:02Z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298231-ee28-4c9e-9ffa-238d0040efda_Enabled">
    <vt:lpwstr>true</vt:lpwstr>
  </property>
  <property fmtid="{D5CDD505-2E9C-101B-9397-08002B2CF9AE}" pid="3" name="MSIP_Label_be298231-ee28-4c9e-9ffa-238d0040efda_SetDate">
    <vt:lpwstr>2022-04-26T23:24:14Z</vt:lpwstr>
  </property>
  <property fmtid="{D5CDD505-2E9C-101B-9397-08002B2CF9AE}" pid="4" name="MSIP_Label_be298231-ee28-4c9e-9ffa-238d0040efda_Method">
    <vt:lpwstr>Privileged</vt:lpwstr>
  </property>
  <property fmtid="{D5CDD505-2E9C-101B-9397-08002B2CF9AE}" pid="5" name="MSIP_Label_be298231-ee28-4c9e-9ffa-238d0040efda_Name">
    <vt:lpwstr>Public</vt:lpwstr>
  </property>
  <property fmtid="{D5CDD505-2E9C-101B-9397-08002B2CF9AE}" pid="6" name="MSIP_Label_be298231-ee28-4c9e-9ffa-238d0040efda_SiteId">
    <vt:lpwstr>3476b776-e990-4f72-b950-62489831623d</vt:lpwstr>
  </property>
  <property fmtid="{D5CDD505-2E9C-101B-9397-08002B2CF9AE}" pid="7" name="MSIP_Label_be298231-ee28-4c9e-9ffa-238d0040efda_ActionId">
    <vt:lpwstr>3bde9778-518b-4c10-9768-959abfc32648</vt:lpwstr>
  </property>
  <property fmtid="{D5CDD505-2E9C-101B-9397-08002B2CF9AE}" pid="8" name="MSIP_Label_be298231-ee28-4c9e-9ffa-238d0040efda_ContentBits">
    <vt:lpwstr>0</vt:lpwstr>
  </property>
</Properties>
</file>